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309A6D-C09C-4548-B29A-6CF363A7E532}" type="datetimeFigureOut">
              <a:rPr lang="fr-FR" smtClean="0"/>
              <a:t>11/06/2013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Application BWIT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Guide d’utilisation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3284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Afficher les mesures sur la carte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Se rendre du côté carte de</a:t>
            </a:r>
          </a:p>
          <a:p>
            <a:pPr marL="114300" indent="0">
              <a:buNone/>
            </a:pPr>
            <a:r>
              <a:rPr lang="fr-FR" dirty="0"/>
              <a:t>l</a:t>
            </a:r>
            <a:r>
              <a:rPr lang="fr-FR" dirty="0" smtClean="0"/>
              <a:t>’application.</a:t>
            </a:r>
          </a:p>
          <a:p>
            <a:endParaRPr lang="fr-FR" dirty="0"/>
          </a:p>
          <a:p>
            <a:endParaRPr lang="fr-FR" dirty="0" smtClean="0"/>
          </a:p>
          <a:p>
            <a:r>
              <a:rPr lang="fr-FR" dirty="0" smtClean="0"/>
              <a:t>Se rendre sur le marqueur pour</a:t>
            </a:r>
          </a:p>
          <a:p>
            <a:pPr marL="114300" indent="0">
              <a:buNone/>
            </a:pPr>
            <a:r>
              <a:rPr lang="fr-FR" dirty="0"/>
              <a:t>a</a:t>
            </a:r>
            <a:r>
              <a:rPr lang="fr-FR" dirty="0" smtClean="0"/>
              <a:t>fficher  le détail de la mesure.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84784"/>
            <a:ext cx="2734716" cy="486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393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Fonctionnalités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Installation</a:t>
            </a:r>
          </a:p>
          <a:p>
            <a:r>
              <a:rPr lang="fr-FR" dirty="0" smtClean="0"/>
              <a:t>Effectuer une mesure</a:t>
            </a:r>
          </a:p>
          <a:p>
            <a:r>
              <a:rPr lang="fr-FR" dirty="0" smtClean="0"/>
              <a:t>Passer en mode expert/public</a:t>
            </a:r>
          </a:p>
          <a:p>
            <a:r>
              <a:rPr lang="fr-FR" dirty="0" smtClean="0"/>
              <a:t>Afficher le détail de l’historique</a:t>
            </a:r>
          </a:p>
          <a:p>
            <a:r>
              <a:rPr lang="fr-FR" dirty="0" smtClean="0"/>
              <a:t>Exporter les données</a:t>
            </a:r>
          </a:p>
          <a:p>
            <a:r>
              <a:rPr lang="fr-FR" dirty="0" smtClean="0"/>
              <a:t>Afficher les mesures sur la carte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2568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Installation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r>
              <a:rPr lang="fr-FR" dirty="0" smtClean="0"/>
              <a:t>Récupérer le fichier d’installation </a:t>
            </a:r>
            <a:r>
              <a:rPr lang="fr-FR" dirty="0" err="1" smtClean="0"/>
              <a:t>bwit.apk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Le copier sur le téléphone sur lequel utiliser l’application</a:t>
            </a:r>
          </a:p>
          <a:p>
            <a:endParaRPr lang="fr-FR" dirty="0" smtClean="0"/>
          </a:p>
          <a:p>
            <a:r>
              <a:rPr lang="fr-FR" dirty="0" smtClean="0"/>
              <a:t>Exécuter le fichier pour installer l’application depuis le téléphone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4667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Effectuer une mesure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Lancer l’application</a:t>
            </a:r>
          </a:p>
          <a:p>
            <a:endParaRPr lang="fr-FR" dirty="0" smtClean="0"/>
          </a:p>
          <a:p>
            <a:r>
              <a:rPr lang="fr-FR" dirty="0" smtClean="0"/>
              <a:t>Cliquer sur le bouton « mesurer »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12776"/>
            <a:ext cx="2919366" cy="5189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8052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Passer en mode expert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Une fois dans « Préférences » il </a:t>
            </a:r>
          </a:p>
          <a:p>
            <a:pPr marL="114300" indent="0">
              <a:buNone/>
            </a:pPr>
            <a:r>
              <a:rPr lang="fr-FR" dirty="0"/>
              <a:t>s</a:t>
            </a:r>
            <a:r>
              <a:rPr lang="fr-FR" dirty="0" smtClean="0"/>
              <a:t>uffit </a:t>
            </a:r>
            <a:r>
              <a:rPr lang="fr-FR" dirty="0"/>
              <a:t>de passer en mode expert</a:t>
            </a:r>
          </a:p>
          <a:p>
            <a:pPr marL="114300" indent="0">
              <a:buNone/>
            </a:pPr>
            <a:endParaRPr lang="fr-FR" dirty="0"/>
          </a:p>
          <a:p>
            <a:r>
              <a:rPr lang="fr-FR" dirty="0" smtClean="0"/>
              <a:t>On aura donc expert mode au </a:t>
            </a:r>
          </a:p>
          <a:p>
            <a:pPr marL="114300" indent="0">
              <a:buNone/>
            </a:pPr>
            <a:r>
              <a:rPr lang="fr-FR" dirty="0"/>
              <a:t>l</a:t>
            </a:r>
            <a:r>
              <a:rPr lang="fr-FR" dirty="0" smtClean="0"/>
              <a:t>ieu </a:t>
            </a:r>
            <a:r>
              <a:rPr lang="fr-FR" dirty="0" smtClean="0"/>
              <a:t>de public</a:t>
            </a:r>
            <a:r>
              <a:rPr lang="fr-FR" dirty="0"/>
              <a:t>	</a:t>
            </a:r>
          </a:p>
        </p:txBody>
      </p:sp>
      <p:pic>
        <p:nvPicPr>
          <p:cNvPr id="3074" name="Picture 2" descr="C:\Users\Jeremy\Desktop\Nouveau dossier\Screenshot_2013-06-10-12-05-0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12776"/>
            <a:ext cx="2888586" cy="513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65104"/>
            <a:ext cx="1507182" cy="6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65104"/>
            <a:ext cx="1440160" cy="61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464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Passer en mode expert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Utiliser le bouton « menu » du </a:t>
            </a:r>
          </a:p>
          <a:p>
            <a:pPr marL="114300" indent="0">
              <a:buNone/>
            </a:pPr>
            <a:r>
              <a:rPr lang="fr-FR" dirty="0" smtClean="0"/>
              <a:t>téléphone dans l’application</a:t>
            </a:r>
          </a:p>
          <a:p>
            <a:endParaRPr lang="fr-FR" dirty="0"/>
          </a:p>
          <a:p>
            <a:r>
              <a:rPr lang="fr-FR" dirty="0" smtClean="0"/>
              <a:t>Cliquer sur le bouton </a:t>
            </a:r>
          </a:p>
          <a:p>
            <a:pPr marL="114300" indent="0">
              <a:buNone/>
            </a:pPr>
            <a:r>
              <a:rPr lang="fr-FR" dirty="0" smtClean="0"/>
              <a:t>« Préférences » apparu en bas</a:t>
            </a:r>
            <a:endParaRPr lang="fr-F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294791"/>
            <a:ext cx="2838358" cy="504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0097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Afficher le détail de </a:t>
            </a:r>
            <a:r>
              <a:rPr lang="fr-FR" dirty="0" smtClean="0"/>
              <a:t>l’historique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Afin d’afficher le détail de </a:t>
            </a:r>
          </a:p>
          <a:p>
            <a:pPr marL="114300" indent="0">
              <a:buNone/>
            </a:pPr>
            <a:r>
              <a:rPr lang="fr-FR" dirty="0" smtClean="0"/>
              <a:t>l’historique il faut être en mode </a:t>
            </a:r>
          </a:p>
          <a:p>
            <a:pPr marL="114300" indent="0">
              <a:buNone/>
            </a:pPr>
            <a:r>
              <a:rPr lang="fr-FR" dirty="0" smtClean="0"/>
              <a:t>expert et avoir effectué une </a:t>
            </a:r>
          </a:p>
          <a:p>
            <a:pPr marL="114300" indent="0">
              <a:buNone/>
            </a:pPr>
            <a:r>
              <a:rPr lang="fr-FR" dirty="0" smtClean="0"/>
              <a:t>mesure au préalable.</a:t>
            </a:r>
          </a:p>
          <a:p>
            <a:endParaRPr lang="fr-FR" dirty="0"/>
          </a:p>
          <a:p>
            <a:r>
              <a:rPr lang="fr-FR" dirty="0" smtClean="0"/>
              <a:t>On se rend donc dans l’historique </a:t>
            </a:r>
          </a:p>
          <a:p>
            <a:pPr marL="114300" indent="0">
              <a:buNone/>
            </a:pPr>
            <a:r>
              <a:rPr lang="fr-FR" dirty="0" smtClean="0"/>
              <a:t>en cliquant sur une des mesures </a:t>
            </a:r>
          </a:p>
          <a:p>
            <a:pPr marL="114300" indent="0">
              <a:buNone/>
            </a:pPr>
            <a:r>
              <a:rPr lang="fr-FR" dirty="0" smtClean="0"/>
              <a:t>qui sont dans la liste.</a:t>
            </a:r>
            <a:endParaRPr lang="fr-F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96752"/>
            <a:ext cx="3074798" cy="5466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893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Afficher le détail de l’historique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On a donc une pop-up qui </a:t>
            </a:r>
          </a:p>
          <a:p>
            <a:pPr marL="114300" indent="0">
              <a:buNone/>
            </a:pPr>
            <a:r>
              <a:rPr lang="fr-FR" dirty="0"/>
              <a:t>s</a:t>
            </a:r>
            <a:r>
              <a:rPr lang="fr-FR" dirty="0" smtClean="0"/>
              <a:t>’affiche </a:t>
            </a:r>
            <a:r>
              <a:rPr lang="fr-FR" dirty="0" smtClean="0"/>
              <a:t>avec le détail de la mesure</a:t>
            </a:r>
          </a:p>
          <a:p>
            <a:pPr marL="114300" indent="0">
              <a:buNone/>
            </a:pPr>
            <a:r>
              <a:rPr lang="fr-FR" dirty="0"/>
              <a:t>c</a:t>
            </a:r>
            <a:r>
              <a:rPr lang="fr-FR" dirty="0" smtClean="0"/>
              <a:t>iblée</a:t>
            </a:r>
            <a:r>
              <a:rPr lang="fr-FR" dirty="0" smtClean="0"/>
              <a:t>.</a:t>
            </a:r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00808"/>
            <a:ext cx="2352304" cy="418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4429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Exporter les données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Utiliser le bouton « menu » du </a:t>
            </a:r>
          </a:p>
          <a:p>
            <a:pPr marL="114300" indent="0">
              <a:buNone/>
            </a:pPr>
            <a:r>
              <a:rPr lang="fr-FR" dirty="0"/>
              <a:t>téléphone dans l’application</a:t>
            </a:r>
          </a:p>
          <a:p>
            <a:endParaRPr lang="fr-FR" dirty="0"/>
          </a:p>
          <a:p>
            <a:r>
              <a:rPr lang="fr-FR" dirty="0"/>
              <a:t>Cliquer sur le bouton </a:t>
            </a:r>
          </a:p>
          <a:p>
            <a:pPr marL="114300" indent="0">
              <a:buNone/>
            </a:pPr>
            <a:r>
              <a:rPr lang="fr-FR" dirty="0"/>
              <a:t>« </a:t>
            </a:r>
            <a:r>
              <a:rPr lang="fr-FR" dirty="0" smtClean="0"/>
              <a:t>Exporter KML</a:t>
            </a:r>
            <a:r>
              <a:rPr lang="fr-FR" dirty="0"/>
              <a:t> » apparu en bas</a:t>
            </a:r>
          </a:p>
          <a:p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478" y="1268760"/>
            <a:ext cx="2838358" cy="504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64833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icaire">
  <a:themeElements>
    <a:clrScheme name="Apothicaire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icaire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icair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379</TotalTime>
  <Words>174</Words>
  <Application>Microsoft Office PowerPoint</Application>
  <PresentationFormat>Affichage à l'écran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Apothicaire</vt:lpstr>
      <vt:lpstr>Guide d’utilisation</vt:lpstr>
      <vt:lpstr>Fonctionnalités</vt:lpstr>
      <vt:lpstr>Installation</vt:lpstr>
      <vt:lpstr>Effectuer une mesure</vt:lpstr>
      <vt:lpstr>Passer en mode expert</vt:lpstr>
      <vt:lpstr>Passer en mode expert</vt:lpstr>
      <vt:lpstr>Afficher le détail de l’historique</vt:lpstr>
      <vt:lpstr>Afficher le détail de l’historique</vt:lpstr>
      <vt:lpstr>Exporter les données</vt:lpstr>
      <vt:lpstr>Afficher les mesures sur la carte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 d’utilisation</dc:title>
  <dc:creator>Jeremy</dc:creator>
  <cp:lastModifiedBy>Jeremy</cp:lastModifiedBy>
  <cp:revision>14</cp:revision>
  <dcterms:created xsi:type="dcterms:W3CDTF">2013-06-10T09:55:31Z</dcterms:created>
  <dcterms:modified xsi:type="dcterms:W3CDTF">2013-06-11T13:08:34Z</dcterms:modified>
</cp:coreProperties>
</file>